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2CC9B6-7E0D-D70B-1AAE-36B0E0152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59DB8F1-F9F1-DB04-9000-E69707731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9BDD309-A7AB-74F7-7BD7-03923EC94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684B939-E0C0-B4E7-8C9B-EBFD0FB5A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E874923-7E40-73D9-7AF4-680917156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15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0AEABC-251F-75BC-4AFB-B5F73E04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D8746A9-F6E6-0D76-0B8A-370C18219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B31AC0B-70EA-0354-2D46-AB3016642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3B3874-29F3-345A-4869-BDF3B5D71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ACB574A-F37B-AFA8-CFD9-27B88211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0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BD79A3CB-B69B-E24E-F10C-5CA93AD9D4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2572722-00D3-17E7-7913-95AA575ED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035F05C-33B2-64FF-1999-1AC92AA6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FBE79F1-49E5-CE98-14AF-58FFBC2BE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50AEDF6-4677-163A-47B1-26DE0D2A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11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52EF60-E95E-CA8B-0363-BD124CF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19FCCFA-6120-4C53-15DF-A41260CDC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66EBB83-D210-4797-13C2-6E10C9835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130CD4D-7C20-93AE-213B-B4CE3F11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380FF06-97EE-A263-704D-3667A585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2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4CFE26-C7E8-886F-AA1D-3BDF5691A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F921A51-1B83-23AC-EF36-EF02B63AA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40D2008-4F28-0CF3-4958-AE913B1CD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0158B42-626F-F1D2-B8B2-9BB2DDE37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2C5B11F-E6AD-AC4C-EBC9-44FA6593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3263C4-6E95-D4D2-9C90-89543D3B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492BBB2-D4B9-5E27-F890-433308B12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14C3849-F2FA-2ADD-B39E-B94EA8B61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135D160-BC73-5770-01B3-C21C4E53A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F6AEAB7-CEA3-3CC2-FF33-F24AE7CA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4B21A99-E478-51E7-A84D-F27D4A27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98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416B6A-6ADB-A059-1EE9-6B6F353C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04D0BE6-3950-15DE-E99C-2576A9DC6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8961382-C215-3862-4758-39715E600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1762073-FEAD-E36C-58E9-283B7CC17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E49FDA5-DFC1-4DA2-CEB8-AEE6701411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D57908DA-1A40-D67D-4523-FF70715A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F50AAE4-E7E3-43AD-9B17-1614C05E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CFEBFDDB-08C2-6B8A-E6E1-9AB3BFB8C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42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506C4C-242F-5C70-A9C8-46F682B7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E179723-5C50-FD65-4BEE-7B94D9F0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74A4AB1-09D3-CEE0-2F17-FE412B80B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F70BD7A-7BCD-84F4-B5B7-438E76C5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9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AFBA3DB-2185-280D-2E84-36F08732C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1CC8AAF0-532F-8DA8-579F-5F25C8007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53932E6-54F1-95C2-D428-41E51AFF5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6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9109CA-AD60-62ED-017D-F7F7FE6B1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F428FA-54EE-3F9F-01F3-CED3C00AC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C9DED32-F3D2-54A3-0B95-F78D97954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78B3EC7-61AF-0276-2F6B-BF0EA8DC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1B62EC0-A92C-6696-47E2-BA83C749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6B79285-B926-1F61-17C7-CE63FDF71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8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65ACA8-39FB-A346-AE7E-959A516A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A9C40A12-AF17-0521-387C-12D431896D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9E6481F-9A50-0EB7-2B04-14E02168C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BEA8FB0-64B3-DB15-68A7-48E59F2E4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58D014B-5C75-6580-A8CD-4E5BF7DAD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BCC22C6-DFF7-4328-3D9F-1E937BC31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3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5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FFB37EEC-D0C2-DC0D-0B8D-20E1A8C03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FE0691A-E481-5F94-2357-E50C5D880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CCAC31A-E0C9-F1A5-A6FA-AC4B5BAD5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81B6F0-B626-45AE-A8C6-AD1BB6D8B952}" type="datetimeFigureOut">
              <a:rPr lang="en-US" smtClean="0"/>
              <a:t>4/10/2025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9B70F66-8B23-B941-E370-800BC2FE5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7135784-A6C1-C55E-8810-4C8961C42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98BCFF-5EB6-96B2-17F5-495FDC3B5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741" y="208429"/>
            <a:ext cx="9144000" cy="921404"/>
          </a:xfrm>
        </p:spPr>
        <p:txBody>
          <a:bodyPr/>
          <a:lstStyle/>
          <a:p>
            <a:pPr algn="l"/>
            <a:r>
              <a:rPr lang="hu-HU" b="1" noProof="0" dirty="0" err="1">
                <a:solidFill>
                  <a:schemeClr val="bg1"/>
                </a:solidFill>
              </a:rPr>
              <a:t>Bullet</a:t>
            </a:r>
            <a:r>
              <a:rPr lang="hu-HU" b="1" noProof="0" dirty="0">
                <a:solidFill>
                  <a:schemeClr val="bg1"/>
                </a:solidFill>
              </a:rPr>
              <a:t> Hell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7A4DD65-3C11-3E7F-9A6D-C761A3320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6282" y="5202238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hu-HU" sz="3200" b="1" noProof="0" dirty="0">
                <a:solidFill>
                  <a:schemeClr val="bg1"/>
                </a:solidFill>
              </a:rPr>
              <a:t>Nagy Dávid</a:t>
            </a:r>
          </a:p>
          <a:p>
            <a:pPr algn="r"/>
            <a:r>
              <a:rPr lang="hu-HU" sz="3200" b="1" noProof="0" dirty="0" err="1">
                <a:solidFill>
                  <a:schemeClr val="bg1"/>
                </a:solidFill>
              </a:rPr>
              <a:t>Tokodi</a:t>
            </a:r>
            <a:r>
              <a:rPr lang="hu-HU" sz="3200" b="1" noProof="0" dirty="0">
                <a:solidFill>
                  <a:schemeClr val="bg1"/>
                </a:solidFill>
              </a:rPr>
              <a:t> Mihály</a:t>
            </a:r>
          </a:p>
          <a:p>
            <a:pPr algn="r"/>
            <a:r>
              <a:rPr lang="hu-HU" sz="3200" b="1" noProof="0" dirty="0">
                <a:solidFill>
                  <a:schemeClr val="bg1"/>
                </a:solidFill>
              </a:rPr>
              <a:t>Lehel Barnabás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36455AD3-B262-8E2E-5110-970E60CCC330}"/>
              </a:ext>
            </a:extLst>
          </p:cNvPr>
          <p:cNvSpPr/>
          <p:nvPr/>
        </p:nvSpPr>
        <p:spPr>
          <a:xfrm>
            <a:off x="4169434" y="669131"/>
            <a:ext cx="3611592" cy="520258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C53DAF08-66DF-F92E-425A-D857EA297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655" y="916698"/>
            <a:ext cx="2999117" cy="449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16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5B27C-C583-CD2D-1570-3A00C040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2FE360-A624-234E-941A-D0853C99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 err="1">
                <a:solidFill>
                  <a:schemeClr val="bg1"/>
                </a:solidFill>
              </a:rPr>
              <a:t>Kódex</a:t>
            </a:r>
            <a:r>
              <a:rPr lang="en-US" b="1" noProof="0" dirty="0">
                <a:solidFill>
                  <a:schemeClr val="bg1"/>
                </a:solidFill>
              </a:rPr>
              <a:t> – </a:t>
            </a:r>
            <a:r>
              <a:rPr lang="en-US" b="1" noProof="0" dirty="0" err="1">
                <a:solidFill>
                  <a:schemeClr val="bg1"/>
                </a:solidFill>
              </a:rPr>
              <a:t>Pályák</a:t>
            </a:r>
            <a:r>
              <a:rPr lang="en-US" b="1" noProof="0" dirty="0">
                <a:solidFill>
                  <a:schemeClr val="bg1"/>
                </a:solidFill>
              </a:rPr>
              <a:t>, </a:t>
            </a:r>
            <a:r>
              <a:rPr lang="en-US" b="1" noProof="0" dirty="0" err="1">
                <a:solidFill>
                  <a:schemeClr val="bg1"/>
                </a:solidFill>
              </a:rPr>
              <a:t>Fegyverek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6EEECCA-A825-2526-14FF-C195F9B9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96" y="1308001"/>
            <a:ext cx="8099946" cy="424199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904A062-B852-6ECD-61FB-B19D964D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204" y="2142959"/>
            <a:ext cx="8099946" cy="41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0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58CE3-49C0-5349-042F-73CA8DDE9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28FAFE-F352-4AFF-97C4-EBD8C589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>
                <a:solidFill>
                  <a:schemeClr val="bg1"/>
                </a:solidFill>
              </a:rPr>
              <a:t>Kódex – </a:t>
            </a:r>
            <a:r>
              <a:rPr lang="en-US" b="1">
                <a:solidFill>
                  <a:schemeClr val="bg1"/>
                </a:solidFill>
              </a:rPr>
              <a:t>Karakterek, zenék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BB5F90F-96E9-FFB8-7ED7-0E822ED4E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68" y="1391639"/>
            <a:ext cx="9219063" cy="214443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CB3D73F7-1CDE-A991-5BB9-AAEF538DC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69" y="3536073"/>
            <a:ext cx="5812659" cy="304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72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8AB14-1EC9-E009-A4E4-A08DA207A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3A293D-7F0F-75FF-E32D-4A859A2B9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Admin panel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0EDCA7C-070D-BAFB-6A7C-15EA1A70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615" y="187608"/>
            <a:ext cx="5806501" cy="318338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7589A20-C800-EC27-9E9B-C3569A96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75" y="2001421"/>
            <a:ext cx="8468436" cy="444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9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F70B2-669B-C962-CA52-CD9760C45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6874BA80-D02A-4670-8DB2-EC90A97AAE1D}"/>
              </a:ext>
            </a:extLst>
          </p:cNvPr>
          <p:cNvSpPr/>
          <p:nvPr/>
        </p:nvSpPr>
        <p:spPr>
          <a:xfrm>
            <a:off x="769188" y="1361460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1C7F68A-CF28-EA36-7A0D-C7DDCF4A7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12" y="28955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600" b="1" noProof="0" dirty="0">
                <a:solidFill>
                  <a:schemeClr val="bg1"/>
                </a:solidFill>
              </a:rPr>
              <a:t>Weboldal</a:t>
            </a:r>
            <a:r>
              <a:rPr lang="en-US" sz="6600" b="1" noProof="0" dirty="0">
                <a:solidFill>
                  <a:schemeClr val="bg1"/>
                </a:solidFill>
              </a:rPr>
              <a:t> - DEMÓ</a:t>
            </a:r>
            <a:endParaRPr lang="hu-HU" sz="66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249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A5CA2-F32B-7FDA-CA54-4594F03C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94BD5-B22E-E8E8-DF60-3EB8BE65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noProof="0" dirty="0" err="1">
                <a:solidFill>
                  <a:schemeClr val="bg1"/>
                </a:solidFill>
              </a:rPr>
              <a:t>Kihívások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DCEABE0-A38C-9A3C-D6CC-AEF7AE1C1A39}"/>
              </a:ext>
            </a:extLst>
          </p:cNvPr>
          <p:cNvSpPr/>
          <p:nvPr/>
        </p:nvSpPr>
        <p:spPr>
          <a:xfrm>
            <a:off x="838200" y="1794294"/>
            <a:ext cx="10515600" cy="249590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09B962B-F3F1-310F-FF75-E76E67B46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18571"/>
          </a:xfrm>
        </p:spPr>
        <p:txBody>
          <a:bodyPr>
            <a:normAutofit/>
          </a:bodyPr>
          <a:lstStyle/>
          <a:p>
            <a:r>
              <a:rPr lang="en-US" sz="2500" dirty="0" err="1">
                <a:solidFill>
                  <a:schemeClr val="bg1"/>
                </a:solidFill>
              </a:rPr>
              <a:t>Saját</a:t>
            </a:r>
            <a:r>
              <a:rPr lang="en-US" sz="2500" dirty="0">
                <a:solidFill>
                  <a:schemeClr val="bg1"/>
                </a:solidFill>
              </a:rPr>
              <a:t> API </a:t>
            </a:r>
            <a:r>
              <a:rPr lang="en-US" sz="2500" dirty="0" err="1">
                <a:solidFill>
                  <a:schemeClr val="bg1"/>
                </a:solidFill>
              </a:rPr>
              <a:t>írása</a:t>
            </a:r>
            <a:r>
              <a:rPr lang="en-US" sz="2500" dirty="0">
                <a:solidFill>
                  <a:schemeClr val="bg1"/>
                </a:solidFill>
              </a:rPr>
              <a:t> – jQuery, AJAX</a:t>
            </a:r>
          </a:p>
          <a:p>
            <a:r>
              <a:rPr lang="en-US" sz="2500" noProof="0" dirty="0">
                <a:solidFill>
                  <a:schemeClr val="bg1"/>
                </a:solidFill>
              </a:rPr>
              <a:t>B</a:t>
            </a:r>
            <a:r>
              <a:rPr lang="en-US" sz="2500" dirty="0" err="1">
                <a:solidFill>
                  <a:schemeClr val="bg1"/>
                </a:solidFill>
              </a:rPr>
              <a:t>ejelentkezés</a:t>
            </a:r>
            <a:endParaRPr lang="en-US" sz="2500" dirty="0">
              <a:solidFill>
                <a:schemeClr val="bg1"/>
              </a:solidFill>
            </a:endParaRPr>
          </a:p>
          <a:p>
            <a:r>
              <a:rPr lang="en-US" sz="2500" noProof="0" dirty="0" err="1">
                <a:solidFill>
                  <a:schemeClr val="bg1"/>
                </a:solidFill>
              </a:rPr>
              <a:t>Kódex</a:t>
            </a:r>
            <a:r>
              <a:rPr lang="en-US" sz="2500" noProof="0" dirty="0">
                <a:solidFill>
                  <a:schemeClr val="bg1"/>
                </a:solidFill>
              </a:rPr>
              <a:t> – carousel, </a:t>
            </a:r>
            <a:r>
              <a:rPr lang="en-US" sz="2500" dirty="0" err="1">
                <a:solidFill>
                  <a:schemeClr val="bg1"/>
                </a:solidFill>
              </a:rPr>
              <a:t>megjelenés</a:t>
            </a:r>
            <a:endParaRPr lang="en-US" sz="2500" dirty="0">
              <a:solidFill>
                <a:schemeClr val="bg1"/>
              </a:solidFill>
            </a:endParaRPr>
          </a:p>
          <a:p>
            <a:r>
              <a:rPr lang="en-US" sz="2500" noProof="0" dirty="0" err="1">
                <a:solidFill>
                  <a:schemeClr val="bg1"/>
                </a:solidFill>
              </a:rPr>
              <a:t>Táblázat</a:t>
            </a:r>
            <a:r>
              <a:rPr lang="en-US" sz="2500" noProof="0" dirty="0">
                <a:solidFill>
                  <a:schemeClr val="bg1"/>
                </a:solidFill>
              </a:rPr>
              <a:t> </a:t>
            </a:r>
            <a:r>
              <a:rPr lang="en-US" sz="2500" noProof="0" dirty="0" err="1">
                <a:solidFill>
                  <a:schemeClr val="bg1"/>
                </a:solidFill>
              </a:rPr>
              <a:t>oldalankénti</a:t>
            </a:r>
            <a:r>
              <a:rPr lang="en-US" sz="2500" noProof="0" dirty="0">
                <a:solidFill>
                  <a:schemeClr val="bg1"/>
                </a:solidFill>
              </a:rPr>
              <a:t> </a:t>
            </a:r>
            <a:r>
              <a:rPr lang="en-US" sz="2500" noProof="0" dirty="0" err="1">
                <a:solidFill>
                  <a:schemeClr val="bg1"/>
                </a:solidFill>
              </a:rPr>
              <a:t>megjelenítése</a:t>
            </a:r>
            <a:endParaRPr lang="en-US" sz="2500" noProof="0" dirty="0">
              <a:solidFill>
                <a:schemeClr val="bg1"/>
              </a:solidFill>
            </a:endParaRPr>
          </a:p>
          <a:p>
            <a:r>
              <a:rPr lang="en-US" sz="2500" noProof="0" dirty="0" err="1">
                <a:solidFill>
                  <a:schemeClr val="bg1"/>
                </a:solidFill>
              </a:rPr>
              <a:t>Adatbázis</a:t>
            </a:r>
            <a:r>
              <a:rPr lang="en-US" sz="2500" noProof="0" dirty="0">
                <a:solidFill>
                  <a:schemeClr val="bg1"/>
                </a:solidFill>
              </a:rPr>
              <a:t> </a:t>
            </a:r>
            <a:r>
              <a:rPr lang="en-US" sz="2500" noProof="0" dirty="0" err="1">
                <a:solidFill>
                  <a:schemeClr val="bg1"/>
                </a:solidFill>
              </a:rPr>
              <a:t>biztonságos</a:t>
            </a:r>
            <a:r>
              <a:rPr lang="en-US" sz="2500" noProof="0" dirty="0">
                <a:solidFill>
                  <a:schemeClr val="bg1"/>
                </a:solidFill>
              </a:rPr>
              <a:t> </a:t>
            </a:r>
            <a:r>
              <a:rPr lang="en-US" sz="2500" noProof="0" dirty="0" err="1">
                <a:solidFill>
                  <a:schemeClr val="bg1"/>
                </a:solidFill>
              </a:rPr>
              <a:t>kezelése</a:t>
            </a:r>
            <a:endParaRPr lang="hu-HU" sz="2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141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1DD56-EC2D-5531-7D34-FBB774DDE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E64AE336-4BB4-E980-025E-1C900E3E4C3E}"/>
              </a:ext>
            </a:extLst>
          </p:cNvPr>
          <p:cNvSpPr/>
          <p:nvPr/>
        </p:nvSpPr>
        <p:spPr>
          <a:xfrm>
            <a:off x="769188" y="1361460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C69D4F8-94EC-5FE2-068C-6B9E93B6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12" y="28955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noProof="0" dirty="0">
                <a:solidFill>
                  <a:schemeClr val="bg1"/>
                </a:solidFill>
              </a:rPr>
              <a:t>A </a:t>
            </a:r>
            <a:r>
              <a:rPr lang="en-US" sz="6600" b="1" noProof="0" dirty="0" err="1">
                <a:solidFill>
                  <a:schemeClr val="bg1"/>
                </a:solidFill>
              </a:rPr>
              <a:t>Játék</a:t>
            </a:r>
            <a:endParaRPr lang="hu-HU" sz="66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79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B6EDD-1BC8-D6E0-2340-80733B683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2F3F4C-4742-010C-2C13-6D59E18B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hu-HU" b="1" noProof="0" dirty="0">
                <a:solidFill>
                  <a:schemeClr val="bg1"/>
                </a:solidFill>
              </a:rPr>
              <a:t>Célok és Technológiák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202C5026-F2EA-B252-53CC-43827DE0A4E5}"/>
              </a:ext>
            </a:extLst>
          </p:cNvPr>
          <p:cNvSpPr/>
          <p:nvPr/>
        </p:nvSpPr>
        <p:spPr>
          <a:xfrm>
            <a:off x="838200" y="1794295"/>
            <a:ext cx="5131279" cy="144923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576A94-C24A-0DB5-CD00-F0BF33340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9521" cy="2596850"/>
          </a:xfrm>
        </p:spPr>
        <p:txBody>
          <a:bodyPr/>
          <a:lstStyle/>
          <a:p>
            <a:pPr lvl="1"/>
            <a:r>
              <a:rPr lang="en-US" noProof="0" dirty="0">
                <a:solidFill>
                  <a:schemeClr val="bg1"/>
                </a:solidFill>
              </a:rPr>
              <a:t>1v1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Skill based</a:t>
            </a:r>
          </a:p>
          <a:p>
            <a:pPr lvl="1"/>
            <a:r>
              <a:rPr lang="en-US" noProof="0" dirty="0" err="1">
                <a:solidFill>
                  <a:schemeClr val="bg1"/>
                </a:solidFill>
              </a:rPr>
              <a:t>Lokál</a:t>
            </a:r>
            <a:r>
              <a:rPr lang="en-US" dirty="0">
                <a:solidFill>
                  <a:schemeClr val="bg1"/>
                </a:solidFill>
              </a:rPr>
              <a:t>is Multiplayer</a:t>
            </a:r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12" name="Kép 11" descr="A képen Grafika, kör, szimbólum, emblém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767218E-8152-04B8-29D9-525EAF372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721" y="2038665"/>
            <a:ext cx="3151606" cy="3151606"/>
          </a:xfrm>
          <a:prstGeom prst="rect">
            <a:avLst/>
          </a:prstGeom>
        </p:spPr>
      </p:pic>
      <p:pic>
        <p:nvPicPr>
          <p:cNvPr id="14" name="Kép 13" descr="A képen Betűtípus, Grafika, képernyőkép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57AB01A-3EDA-5F27-89EA-9988FD139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729" y="728857"/>
            <a:ext cx="5369652" cy="1954045"/>
          </a:xfrm>
          <a:prstGeom prst="rect">
            <a:avLst/>
          </a:prstGeom>
        </p:spPr>
      </p:pic>
      <p:pic>
        <p:nvPicPr>
          <p:cNvPr id="16" name="Kép 15" descr="A képen képernyőkép, Téglalap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4DFE286-93F6-4FFF-5976-9E0AC4B31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327" y="2368527"/>
            <a:ext cx="1978724" cy="2120945"/>
          </a:xfrm>
          <a:prstGeom prst="rect">
            <a:avLst/>
          </a:prstGeom>
        </p:spPr>
      </p:pic>
      <p:pic>
        <p:nvPicPr>
          <p:cNvPr id="18" name="Kép 17" descr="A képen Betűtípus, Grafika, embléma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C4B39E5-8DD6-0F23-D229-2A2487571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961" y="4612411"/>
            <a:ext cx="1548732" cy="20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76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B5C9A-96B8-6C80-F147-6244BE8D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C7AE3B-1D7A-0E1B-FE53-7D647731C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 err="1">
                <a:solidFill>
                  <a:schemeClr val="bg1"/>
                </a:solidFill>
              </a:rPr>
              <a:t>Játékmenet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9" name="Kép 8" descr="A képen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DDABA7D-0F96-8BC6-C2D0-F469E729F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37" y="983681"/>
            <a:ext cx="9278343" cy="580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79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C8B44-FB5A-036E-AA37-40870EEB5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80229A-B199-5E50-7195-ED6F85D0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 err="1">
                <a:solidFill>
                  <a:schemeClr val="bg1"/>
                </a:solidFill>
              </a:rPr>
              <a:t>Karakterek</a:t>
            </a:r>
            <a:r>
              <a:rPr lang="en-US" b="1" noProof="0" dirty="0">
                <a:solidFill>
                  <a:schemeClr val="bg1"/>
                </a:solidFill>
              </a:rPr>
              <a:t>, </a:t>
            </a:r>
            <a:r>
              <a:rPr lang="en-US" b="1" noProof="0" dirty="0" err="1">
                <a:solidFill>
                  <a:schemeClr val="bg1"/>
                </a:solidFill>
              </a:rPr>
              <a:t>zenék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9FD5089-5073-67B6-DA4B-CAE60E000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36" y="1022264"/>
            <a:ext cx="9580728" cy="57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01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CDC32-C9FC-82A1-FC77-6563B9BC8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61A8A9-4E7A-7ED7-AE78-1A7A64ED4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 err="1">
                <a:solidFill>
                  <a:schemeClr val="bg1"/>
                </a:solidFill>
              </a:rPr>
              <a:t>Karakterek</a:t>
            </a:r>
            <a:r>
              <a:rPr lang="en-US" b="1" noProof="0" dirty="0">
                <a:solidFill>
                  <a:schemeClr val="bg1"/>
                </a:solidFill>
              </a:rPr>
              <a:t>, </a:t>
            </a:r>
            <a:r>
              <a:rPr lang="en-US" b="1" noProof="0" dirty="0" err="1">
                <a:solidFill>
                  <a:schemeClr val="bg1"/>
                </a:solidFill>
              </a:rPr>
              <a:t>zenék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495D00B-F121-E1BF-81DB-D39335374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36" y="1022264"/>
            <a:ext cx="9580728" cy="57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9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5593329-D591-386F-FB7C-078051EBA1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r="-1" b="8265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2885D39-C4E5-BE1F-2BB1-67BB52BDF7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648" r="-1" b="11473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AF3D746-0697-E366-52D2-94357250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sz="5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Áttekintés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49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F98D95-0F23-F976-1344-0FB9D5324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ég, ház, kültéri, f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9749084-7B54-10C1-D5AE-A3BF29CA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pic>
        <p:nvPicPr>
          <p:cNvPr id="7" name="Kép 6" descr="A képen szöveg, képernyőkép, té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64E772E-88CD-128D-0E78-2F18B14A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Kép 8" descr="A képen szöveg, köd, kültéri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383D8C4-1DF6-EE15-B03C-F8D13B0C4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0" y="-22"/>
            <a:ext cx="12192039" cy="685802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F1ED8F0-E452-85E3-6D3E-F933CD982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b="1" noProof="0">
                <a:solidFill>
                  <a:srgbClr val="FFFFFF"/>
                </a:solidFill>
              </a:rPr>
              <a:t>Pályák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2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DD5A9-16B5-D554-5CCD-C5B54A963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249F290A-946B-A858-7533-1586501F7357}"/>
              </a:ext>
            </a:extLst>
          </p:cNvPr>
          <p:cNvSpPr/>
          <p:nvPr/>
        </p:nvSpPr>
        <p:spPr>
          <a:xfrm>
            <a:off x="769188" y="1361460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08B602A-C8CC-F9A6-B309-E945CB41A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12" y="28955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noProof="0" dirty="0">
                <a:solidFill>
                  <a:schemeClr val="bg1"/>
                </a:solidFill>
              </a:rPr>
              <a:t>A </a:t>
            </a:r>
            <a:r>
              <a:rPr lang="en-US" sz="6600" b="1" noProof="0" dirty="0" err="1">
                <a:solidFill>
                  <a:schemeClr val="bg1"/>
                </a:solidFill>
              </a:rPr>
              <a:t>Játék</a:t>
            </a:r>
            <a:r>
              <a:rPr lang="en-US" sz="6600" b="1" noProof="0" dirty="0">
                <a:solidFill>
                  <a:schemeClr val="bg1"/>
                </a:solidFill>
              </a:rPr>
              <a:t> - DEMÓ</a:t>
            </a:r>
            <a:endParaRPr lang="hu-HU" sz="66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69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B3D8A-9308-40F8-21AA-3816928A3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DF4AAF-F582-3A5E-1842-62907CF2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noProof="0" dirty="0" err="1">
                <a:solidFill>
                  <a:schemeClr val="bg1"/>
                </a:solidFill>
              </a:rPr>
              <a:t>Kihívások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A6832A3F-7177-987B-F62A-D077B52FF888}"/>
              </a:ext>
            </a:extLst>
          </p:cNvPr>
          <p:cNvSpPr/>
          <p:nvPr/>
        </p:nvSpPr>
        <p:spPr>
          <a:xfrm>
            <a:off x="838200" y="1794295"/>
            <a:ext cx="10515600" cy="20645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DF9DA1-C9FA-4F35-31E2-F0BA0A47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54647"/>
          </a:xfrm>
        </p:spPr>
        <p:txBody>
          <a:bodyPr>
            <a:normAutofit/>
          </a:bodyPr>
          <a:lstStyle/>
          <a:p>
            <a:r>
              <a:rPr lang="en-US" sz="2500" dirty="0" err="1">
                <a:solidFill>
                  <a:schemeClr val="bg1"/>
                </a:solidFill>
              </a:rPr>
              <a:t>Saját</a:t>
            </a:r>
            <a:r>
              <a:rPr lang="en-US" sz="2500" dirty="0">
                <a:solidFill>
                  <a:schemeClr val="bg1"/>
                </a:solidFill>
              </a:rPr>
              <a:t> API </a:t>
            </a:r>
            <a:r>
              <a:rPr lang="en-US" sz="2500" dirty="0" err="1">
                <a:solidFill>
                  <a:schemeClr val="bg1"/>
                </a:solidFill>
              </a:rPr>
              <a:t>írása</a:t>
            </a:r>
            <a:r>
              <a:rPr lang="en-US" sz="2500" dirty="0">
                <a:solidFill>
                  <a:schemeClr val="bg1"/>
                </a:solidFill>
              </a:rPr>
              <a:t> – </a:t>
            </a:r>
            <a:r>
              <a:rPr lang="en-US" sz="2500" dirty="0" err="1">
                <a:solidFill>
                  <a:schemeClr val="bg1"/>
                </a:solidFill>
              </a:rPr>
              <a:t>UnityWebRequest</a:t>
            </a:r>
            <a:endParaRPr lang="en-US" sz="2500" dirty="0">
              <a:solidFill>
                <a:schemeClr val="bg1"/>
              </a:solidFill>
            </a:endParaRPr>
          </a:p>
          <a:p>
            <a:r>
              <a:rPr lang="en-US" sz="2500" dirty="0" err="1">
                <a:solidFill>
                  <a:schemeClr val="bg1"/>
                </a:solidFill>
              </a:rPr>
              <a:t>Többjátékos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irányítás</a:t>
            </a:r>
            <a:endParaRPr lang="en-US" sz="2500" dirty="0">
              <a:solidFill>
                <a:schemeClr val="bg1"/>
              </a:solidFill>
            </a:endParaRPr>
          </a:p>
          <a:p>
            <a:r>
              <a:rPr lang="en-US" sz="2500" dirty="0" err="1">
                <a:solidFill>
                  <a:schemeClr val="bg1"/>
                </a:solidFill>
              </a:rPr>
              <a:t>Játékmenet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logikája</a:t>
            </a:r>
            <a:endParaRPr lang="en-US" sz="2500" dirty="0">
              <a:solidFill>
                <a:schemeClr val="bg1"/>
              </a:solidFill>
            </a:endParaRPr>
          </a:p>
          <a:p>
            <a:r>
              <a:rPr lang="en-US" sz="2500" dirty="0" err="1">
                <a:solidFill>
                  <a:schemeClr val="bg1"/>
                </a:solidFill>
              </a:rPr>
              <a:t>Harcrendszer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114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35903-97A4-04A5-01A5-D4B6F007F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B255F0-1B83-C19D-EBEC-6A19392F7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noProof="0" dirty="0" err="1">
                <a:solidFill>
                  <a:schemeClr val="bg1"/>
                </a:solidFill>
              </a:rPr>
              <a:t>Továbbfejlesztési</a:t>
            </a:r>
            <a:r>
              <a:rPr lang="en-US" b="1" noProof="0" dirty="0">
                <a:solidFill>
                  <a:schemeClr val="bg1"/>
                </a:solidFill>
              </a:rPr>
              <a:t> </a:t>
            </a:r>
            <a:r>
              <a:rPr lang="en-US" b="1" noProof="0" dirty="0" err="1">
                <a:solidFill>
                  <a:schemeClr val="bg1"/>
                </a:solidFill>
              </a:rPr>
              <a:t>lehetőségek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6387189A-20B6-43D2-BD64-BEE57647107C}"/>
              </a:ext>
            </a:extLst>
          </p:cNvPr>
          <p:cNvSpPr/>
          <p:nvPr/>
        </p:nvSpPr>
        <p:spPr>
          <a:xfrm>
            <a:off x="838200" y="1794295"/>
            <a:ext cx="10515600" cy="20645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B1D80D6-EA96-1CFB-B6D3-E4918837A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54647"/>
          </a:xfrm>
        </p:spPr>
        <p:txBody>
          <a:bodyPr>
            <a:norm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Online multiplayer	</a:t>
            </a:r>
          </a:p>
          <a:p>
            <a:r>
              <a:rPr lang="en-US" sz="2500" dirty="0" err="1">
                <a:solidFill>
                  <a:schemeClr val="bg1"/>
                </a:solidFill>
              </a:rPr>
              <a:t>Jelszókezelés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biztonságossá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tétele</a:t>
            </a:r>
            <a:endParaRPr lang="en-US" sz="2500" dirty="0">
              <a:solidFill>
                <a:schemeClr val="bg1"/>
              </a:solidFill>
            </a:endParaRPr>
          </a:p>
          <a:p>
            <a:r>
              <a:rPr lang="en-US" sz="2500" dirty="0" err="1">
                <a:solidFill>
                  <a:schemeClr val="bg1"/>
                </a:solidFill>
              </a:rPr>
              <a:t>Új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koncepciók</a:t>
            </a:r>
            <a:r>
              <a:rPr lang="en-US" sz="2500" dirty="0">
                <a:solidFill>
                  <a:schemeClr val="bg1"/>
                </a:solidFill>
              </a:rPr>
              <a:t> a </a:t>
            </a:r>
            <a:r>
              <a:rPr lang="en-US" sz="2500" dirty="0" err="1">
                <a:solidFill>
                  <a:schemeClr val="bg1"/>
                </a:solidFill>
              </a:rPr>
              <a:t>játékba</a:t>
            </a:r>
            <a:endParaRPr lang="en-US" sz="2500" dirty="0">
              <a:solidFill>
                <a:schemeClr val="bg1"/>
              </a:solidFill>
            </a:endParaRPr>
          </a:p>
          <a:p>
            <a:r>
              <a:rPr lang="en-US" sz="2500" dirty="0">
                <a:solidFill>
                  <a:schemeClr val="bg1"/>
                </a:solidFill>
              </a:rPr>
              <a:t>Admin panel </a:t>
            </a:r>
            <a:r>
              <a:rPr lang="en-US" sz="2500" dirty="0" err="1">
                <a:solidFill>
                  <a:schemeClr val="bg1"/>
                </a:solidFill>
              </a:rPr>
              <a:t>kereső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és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szerkesztő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914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9C678-03C8-A2BF-EB5D-1D3663496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80EC9F-D4A5-7162-CD65-630A6650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noProof="0" dirty="0" err="1">
                <a:solidFill>
                  <a:schemeClr val="bg1"/>
                </a:solidFill>
              </a:rPr>
              <a:t>Összegzés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FF92C1D9-0B18-70B3-2471-02E35DD5541F}"/>
              </a:ext>
            </a:extLst>
          </p:cNvPr>
          <p:cNvSpPr/>
          <p:nvPr/>
        </p:nvSpPr>
        <p:spPr>
          <a:xfrm>
            <a:off x="838200" y="1794294"/>
            <a:ext cx="10515600" cy="420393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7" name="Tartalom helye 2">
            <a:extLst>
              <a:ext uri="{FF2B5EF4-FFF2-40B4-BE49-F238E27FC236}">
                <a16:creationId xmlns:a16="http://schemas.microsoft.com/office/drawing/2014/main" id="{B6ACC18E-B817-1855-358D-1901F82C7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28835"/>
          </a:xfrm>
        </p:spPr>
        <p:txBody>
          <a:bodyPr>
            <a:normAutofit/>
          </a:bodyPr>
          <a:lstStyle/>
          <a:p>
            <a:r>
              <a:rPr lang="en-US" sz="2500" dirty="0" err="1">
                <a:solidFill>
                  <a:schemeClr val="bg1"/>
                </a:solidFill>
              </a:rPr>
              <a:t>Játék</a:t>
            </a:r>
            <a:r>
              <a:rPr lang="en-US" sz="2500" dirty="0">
                <a:solidFill>
                  <a:schemeClr val="bg1"/>
                </a:solidFill>
              </a:rPr>
              <a:t> ✅</a:t>
            </a:r>
          </a:p>
          <a:p>
            <a:r>
              <a:rPr lang="en-US" sz="2500" dirty="0" err="1">
                <a:solidFill>
                  <a:schemeClr val="bg1"/>
                </a:solidFill>
              </a:rPr>
              <a:t>Reszponzív</a:t>
            </a:r>
            <a:r>
              <a:rPr lang="en-US" sz="2500" dirty="0">
                <a:solidFill>
                  <a:schemeClr val="bg1"/>
                </a:solidFill>
              </a:rPr>
              <a:t> Weboldal ✅</a:t>
            </a:r>
          </a:p>
          <a:p>
            <a:r>
              <a:rPr lang="en-US" sz="2500" dirty="0">
                <a:solidFill>
                  <a:schemeClr val="bg1"/>
                </a:solidFill>
              </a:rPr>
              <a:t>API ✅</a:t>
            </a:r>
          </a:p>
          <a:p>
            <a:r>
              <a:rPr lang="en-US" sz="2500" dirty="0" err="1">
                <a:solidFill>
                  <a:schemeClr val="bg1"/>
                </a:solidFill>
              </a:rPr>
              <a:t>Tanulságok</a:t>
            </a:r>
            <a:endParaRPr lang="en-US" sz="2500" dirty="0">
              <a:solidFill>
                <a:schemeClr val="bg1"/>
              </a:solidFill>
            </a:endParaRP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Unity &amp; C# </a:t>
            </a:r>
            <a:r>
              <a:rPr lang="en-US" sz="2100" dirty="0" err="1">
                <a:solidFill>
                  <a:schemeClr val="bg1"/>
                </a:solidFill>
              </a:rPr>
              <a:t>tapasztalatok</a:t>
            </a:r>
            <a:endParaRPr lang="en-US" sz="2100" dirty="0">
              <a:solidFill>
                <a:schemeClr val="bg1"/>
              </a:solidFill>
            </a:endParaRPr>
          </a:p>
          <a:p>
            <a:pPr lvl="1"/>
            <a:r>
              <a:rPr lang="en-US" sz="2100" dirty="0">
                <a:solidFill>
                  <a:schemeClr val="bg1"/>
                </a:solidFill>
              </a:rPr>
              <a:t>Full-Stack </a:t>
            </a:r>
            <a:r>
              <a:rPr lang="en-US" sz="2100" dirty="0" err="1">
                <a:solidFill>
                  <a:schemeClr val="bg1"/>
                </a:solidFill>
              </a:rPr>
              <a:t>webfejlesztés</a:t>
            </a:r>
            <a:endParaRPr lang="en-US" sz="2100" dirty="0">
              <a:solidFill>
                <a:schemeClr val="bg1"/>
              </a:solidFill>
            </a:endParaRPr>
          </a:p>
          <a:p>
            <a:pPr lvl="1"/>
            <a:r>
              <a:rPr lang="en-US" sz="2100" dirty="0" err="1">
                <a:solidFill>
                  <a:schemeClr val="bg1"/>
                </a:solidFill>
              </a:rPr>
              <a:t>Verziókezelés</a:t>
            </a:r>
            <a:endParaRPr lang="en-US" sz="2100" dirty="0">
              <a:solidFill>
                <a:schemeClr val="bg1"/>
              </a:solidFill>
            </a:endParaRPr>
          </a:p>
          <a:p>
            <a:pPr lvl="1"/>
            <a:r>
              <a:rPr lang="en-US" sz="2100" dirty="0" err="1">
                <a:solidFill>
                  <a:schemeClr val="bg1"/>
                </a:solidFill>
              </a:rPr>
              <a:t>Csapatmunka</a:t>
            </a:r>
            <a:endParaRPr lang="en-US" sz="2100" dirty="0">
              <a:solidFill>
                <a:schemeClr val="bg1"/>
              </a:solidFill>
            </a:endParaRPr>
          </a:p>
          <a:p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83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7013D-7EE2-24F1-0DBE-C0F093B6E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3B57D617-0154-D629-98B0-55D29B733BEF}"/>
              </a:ext>
            </a:extLst>
          </p:cNvPr>
          <p:cNvSpPr/>
          <p:nvPr/>
        </p:nvSpPr>
        <p:spPr>
          <a:xfrm>
            <a:off x="769188" y="1361460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4C2720F-07F4-166C-E208-67BDC48C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12" y="28955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noProof="0" dirty="0" err="1">
                <a:solidFill>
                  <a:schemeClr val="bg1"/>
                </a:solidFill>
              </a:rPr>
              <a:t>Köszönjük</a:t>
            </a:r>
            <a:r>
              <a:rPr lang="en-US" sz="6600" b="1" noProof="0" dirty="0">
                <a:solidFill>
                  <a:schemeClr val="bg1"/>
                </a:solidFill>
              </a:rPr>
              <a:t> a </a:t>
            </a:r>
            <a:r>
              <a:rPr lang="en-US" sz="6600" b="1" noProof="0" dirty="0" err="1">
                <a:solidFill>
                  <a:schemeClr val="bg1"/>
                </a:solidFill>
              </a:rPr>
              <a:t>figyelmet</a:t>
            </a:r>
            <a:endParaRPr lang="hu-HU" sz="66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832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F88FCD-DB20-791E-DBDF-F692A7AC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hu-HU" b="1" noProof="0" dirty="0">
                <a:solidFill>
                  <a:schemeClr val="bg1"/>
                </a:solidFill>
              </a:rPr>
              <a:t>Felelősségi körök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687DD8B9-C01D-CC22-C5D5-8F03695D2BC7}"/>
              </a:ext>
            </a:extLst>
          </p:cNvPr>
          <p:cNvSpPr/>
          <p:nvPr/>
        </p:nvSpPr>
        <p:spPr>
          <a:xfrm>
            <a:off x="908649" y="1343818"/>
            <a:ext cx="2806460" cy="26760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7DF41F2-5D2A-BAC5-28FA-DEA0F1B2D519}"/>
              </a:ext>
            </a:extLst>
          </p:cNvPr>
          <p:cNvSpPr txBox="1"/>
          <p:nvPr/>
        </p:nvSpPr>
        <p:spPr>
          <a:xfrm>
            <a:off x="908649" y="1500434"/>
            <a:ext cx="280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noProof="0" dirty="0">
                <a:solidFill>
                  <a:schemeClr val="bg1"/>
                </a:solidFill>
              </a:rPr>
              <a:t>Nagy Dávid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9EA9003-FC24-0791-E0E7-D0BE1C4CC849}"/>
              </a:ext>
            </a:extLst>
          </p:cNvPr>
          <p:cNvSpPr txBox="1"/>
          <p:nvPr/>
        </p:nvSpPr>
        <p:spPr>
          <a:xfrm>
            <a:off x="1173192" y="2121535"/>
            <a:ext cx="234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noProof="0" dirty="0">
                <a:solidFill>
                  <a:schemeClr val="bg1"/>
                </a:solidFill>
              </a:rPr>
              <a:t>- Játékmechanikák</a:t>
            </a:r>
          </a:p>
          <a:p>
            <a:r>
              <a:rPr lang="hu-HU" noProof="0" dirty="0">
                <a:solidFill>
                  <a:schemeClr val="bg1"/>
                </a:solidFill>
              </a:rPr>
              <a:t>- Fegyvermechanikák</a:t>
            </a:r>
          </a:p>
          <a:p>
            <a:r>
              <a:rPr lang="hu-HU" noProof="0" dirty="0">
                <a:solidFill>
                  <a:schemeClr val="bg1"/>
                </a:solidFill>
              </a:rPr>
              <a:t>- Karakterirányítás</a:t>
            </a:r>
          </a:p>
          <a:p>
            <a:r>
              <a:rPr lang="hu-HU" noProof="0" dirty="0">
                <a:solidFill>
                  <a:schemeClr val="bg1"/>
                </a:solidFill>
              </a:rPr>
              <a:t>- Pályatervezés</a:t>
            </a:r>
          </a:p>
          <a:p>
            <a:r>
              <a:rPr lang="hu-HU" noProof="0" dirty="0">
                <a:solidFill>
                  <a:schemeClr val="bg1"/>
                </a:solidFill>
              </a:rPr>
              <a:t>- Grafikai tervezés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70852EEA-15F8-BF02-35E5-14AAD956B766}"/>
              </a:ext>
            </a:extLst>
          </p:cNvPr>
          <p:cNvSpPr/>
          <p:nvPr/>
        </p:nvSpPr>
        <p:spPr>
          <a:xfrm>
            <a:off x="4615132" y="1343818"/>
            <a:ext cx="2806460" cy="26760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70A9416-CBCC-8B26-88EE-55B107558892}"/>
              </a:ext>
            </a:extLst>
          </p:cNvPr>
          <p:cNvSpPr txBox="1"/>
          <p:nvPr/>
        </p:nvSpPr>
        <p:spPr>
          <a:xfrm>
            <a:off x="4615132" y="1500434"/>
            <a:ext cx="280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noProof="0" dirty="0" err="1">
                <a:solidFill>
                  <a:schemeClr val="bg1"/>
                </a:solidFill>
              </a:rPr>
              <a:t>Tokodi</a:t>
            </a:r>
            <a:r>
              <a:rPr lang="hu-HU" sz="2000" b="1" noProof="0" dirty="0">
                <a:solidFill>
                  <a:schemeClr val="bg1"/>
                </a:solidFill>
              </a:rPr>
              <a:t> Mihály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5F91E20-2815-2CBC-8311-ADEF80D429DF}"/>
              </a:ext>
            </a:extLst>
          </p:cNvPr>
          <p:cNvSpPr txBox="1"/>
          <p:nvPr/>
        </p:nvSpPr>
        <p:spPr>
          <a:xfrm>
            <a:off x="4879675" y="2121535"/>
            <a:ext cx="234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Adatbázis tervezés</a:t>
            </a:r>
          </a:p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Biztonságkezelés</a:t>
            </a:r>
          </a:p>
          <a:p>
            <a:pPr marL="285750" indent="-285750">
              <a:buFontTx/>
              <a:buChar char="-"/>
            </a:pPr>
            <a:r>
              <a:rPr lang="hu-HU" noProof="0" dirty="0" err="1">
                <a:solidFill>
                  <a:schemeClr val="bg1"/>
                </a:solidFill>
              </a:rPr>
              <a:t>Admin</a:t>
            </a:r>
            <a:r>
              <a:rPr lang="hu-HU" noProof="0" dirty="0">
                <a:solidFill>
                  <a:schemeClr val="bg1"/>
                </a:solidFill>
              </a:rPr>
              <a:t> funkciók</a:t>
            </a:r>
          </a:p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Frontend</a:t>
            </a:r>
          </a:p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Backend, API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90F1AE51-ACB2-5958-63E9-F98BD0DEAC62}"/>
              </a:ext>
            </a:extLst>
          </p:cNvPr>
          <p:cNvSpPr/>
          <p:nvPr/>
        </p:nvSpPr>
        <p:spPr>
          <a:xfrm>
            <a:off x="8321615" y="1343818"/>
            <a:ext cx="2806460" cy="26760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F33AC7CC-F1AA-148B-C8F5-8FB377324BBC}"/>
              </a:ext>
            </a:extLst>
          </p:cNvPr>
          <p:cNvSpPr txBox="1"/>
          <p:nvPr/>
        </p:nvSpPr>
        <p:spPr>
          <a:xfrm>
            <a:off x="8321615" y="1500434"/>
            <a:ext cx="280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noProof="0" dirty="0">
                <a:solidFill>
                  <a:schemeClr val="bg1"/>
                </a:solidFill>
              </a:rPr>
              <a:t>Lehel Barnabás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103E0AC-6E92-A824-5716-2F53F0D8FD7D}"/>
              </a:ext>
            </a:extLst>
          </p:cNvPr>
          <p:cNvSpPr txBox="1"/>
          <p:nvPr/>
        </p:nvSpPr>
        <p:spPr>
          <a:xfrm>
            <a:off x="8586158" y="2121535"/>
            <a:ext cx="2346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Adatbázis tervezés</a:t>
            </a:r>
          </a:p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Játék API, Backend</a:t>
            </a:r>
          </a:p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Frontend</a:t>
            </a:r>
          </a:p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Kódex funkciók</a:t>
            </a:r>
          </a:p>
        </p:txBody>
      </p:sp>
    </p:spTree>
    <p:extLst>
      <p:ext uri="{BB962C8B-B14F-4D97-AF65-F5344CB8AC3E}">
        <p14:creationId xmlns:p14="http://schemas.microsoft.com/office/powerpoint/2010/main" val="116959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057097-EAB0-213F-3017-8DBBEB747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hu-HU" b="1" noProof="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FBC7EA5-A76F-0FFC-D518-B671F19058B7}"/>
              </a:ext>
            </a:extLst>
          </p:cNvPr>
          <p:cNvSpPr/>
          <p:nvPr/>
        </p:nvSpPr>
        <p:spPr>
          <a:xfrm>
            <a:off x="838200" y="1794294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352A89-D99C-B092-1469-AD5F63DA0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sz="3600" noProof="0" dirty="0">
                <a:solidFill>
                  <a:schemeClr val="bg1"/>
                </a:solidFill>
              </a:rPr>
              <a:t>Weboldal bemutató</a:t>
            </a:r>
            <a:endParaRPr lang="hu-HU" sz="3200" noProof="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hu-HU" sz="3200" noProof="0" dirty="0">
                <a:solidFill>
                  <a:schemeClr val="bg1"/>
                </a:solidFill>
              </a:rPr>
              <a:t>Weboldal DEMÓ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200" noProof="0" dirty="0">
                <a:solidFill>
                  <a:schemeClr val="bg1"/>
                </a:solidFill>
              </a:rPr>
              <a:t>Kihívások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200" noProof="0" dirty="0">
                <a:solidFill>
                  <a:schemeClr val="bg1"/>
                </a:solidFill>
              </a:rPr>
              <a:t>Játék bemutató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200" noProof="0" dirty="0">
                <a:solidFill>
                  <a:schemeClr val="bg1"/>
                </a:solidFill>
              </a:rPr>
              <a:t>Játék DEMÓ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200" noProof="0" dirty="0">
                <a:solidFill>
                  <a:schemeClr val="bg1"/>
                </a:solidFill>
              </a:rPr>
              <a:t>Kihívások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200" noProof="0" dirty="0">
                <a:solidFill>
                  <a:schemeClr val="bg1"/>
                </a:solidFill>
              </a:rPr>
              <a:t>Összegzés</a:t>
            </a:r>
            <a:endParaRPr lang="hu-HU" sz="3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745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AF4DD02C-4082-8286-D53A-6B229C8247ED}"/>
              </a:ext>
            </a:extLst>
          </p:cNvPr>
          <p:cNvSpPr/>
          <p:nvPr/>
        </p:nvSpPr>
        <p:spPr>
          <a:xfrm>
            <a:off x="769188" y="1361460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B3F2601-0E8B-F923-E9A2-8EBDA672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12" y="28955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600" b="1" noProof="0" dirty="0">
                <a:solidFill>
                  <a:schemeClr val="bg1"/>
                </a:solidFill>
              </a:rPr>
              <a:t>Weboldal</a:t>
            </a:r>
          </a:p>
        </p:txBody>
      </p:sp>
    </p:spTree>
    <p:extLst>
      <p:ext uri="{BB962C8B-B14F-4D97-AF65-F5344CB8AC3E}">
        <p14:creationId xmlns:p14="http://schemas.microsoft.com/office/powerpoint/2010/main" val="198730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9FFA1B-EC2B-4461-4202-9E31DBFF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hu-HU" b="1" noProof="0" dirty="0">
                <a:solidFill>
                  <a:schemeClr val="bg1"/>
                </a:solidFill>
              </a:rPr>
              <a:t>Célok és Technológiák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89D0AAE5-2665-BBCD-B9D1-EE9722F56A05}"/>
              </a:ext>
            </a:extLst>
          </p:cNvPr>
          <p:cNvSpPr/>
          <p:nvPr/>
        </p:nvSpPr>
        <p:spPr>
          <a:xfrm>
            <a:off x="838200" y="1794294"/>
            <a:ext cx="5131279" cy="26281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528F35-E67D-C1B0-31E6-9F1C36508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96850"/>
          </a:xfrm>
        </p:spPr>
        <p:txBody>
          <a:bodyPr/>
          <a:lstStyle/>
          <a:p>
            <a:r>
              <a:rPr lang="hu-HU" noProof="0" dirty="0">
                <a:solidFill>
                  <a:schemeClr val="bg1"/>
                </a:solidFill>
              </a:rPr>
              <a:t>Célközönség: Játék játékosai</a:t>
            </a:r>
          </a:p>
          <a:p>
            <a:r>
              <a:rPr lang="hu-HU" noProof="0" dirty="0">
                <a:solidFill>
                  <a:schemeClr val="bg1"/>
                </a:solidFill>
              </a:rPr>
              <a:t>Szerepe:</a:t>
            </a:r>
          </a:p>
          <a:p>
            <a:pPr lvl="1"/>
            <a:r>
              <a:rPr lang="hu-HU" noProof="0" dirty="0">
                <a:solidFill>
                  <a:schemeClr val="bg1"/>
                </a:solidFill>
              </a:rPr>
              <a:t>Enciklopédia</a:t>
            </a:r>
          </a:p>
          <a:p>
            <a:pPr lvl="1"/>
            <a:r>
              <a:rPr lang="hu-HU" noProof="0" dirty="0">
                <a:solidFill>
                  <a:schemeClr val="bg1"/>
                </a:solidFill>
              </a:rPr>
              <a:t>Játékosprofil</a:t>
            </a:r>
            <a:endParaRPr lang="en-US" noProof="0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Rangsor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</a:rPr>
              <a:t>Admin feladatok</a:t>
            </a:r>
            <a:endParaRPr lang="hu-HU" noProof="0" dirty="0">
              <a:solidFill>
                <a:schemeClr val="bg1"/>
              </a:solidFill>
            </a:endParaRPr>
          </a:p>
          <a:p>
            <a:pPr lvl="1"/>
            <a:endParaRPr lang="hu-HU" noProof="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ml png images | PNGEgg">
            <a:extLst>
              <a:ext uri="{FF2B5EF4-FFF2-40B4-BE49-F238E27FC236}">
                <a16:creationId xmlns:a16="http://schemas.microsoft.com/office/drawing/2014/main" id="{11EEBC1B-62D8-2250-F432-9958CE5CA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706" l="5460" r="95115">
                        <a14:foregroundMark x1="56034" y1="27941" x2="56034" y2="27941"/>
                        <a14:foregroundMark x1="51724" y1="26471" x2="58908" y2="31373"/>
                        <a14:foregroundMark x1="51149" y1="27451" x2="50575" y2="25490"/>
                        <a14:foregroundMark x1="46264" y1="28431" x2="43966" y2="44118"/>
                        <a14:foregroundMark x1="46552" y1="45098" x2="42816" y2="51961"/>
                        <a14:foregroundMark x1="44540" y1="54902" x2="52874" y2="57353"/>
                        <a14:foregroundMark x1="53736" y1="56373" x2="56322" y2="47549"/>
                        <a14:foregroundMark x1="55460" y1="43627" x2="47126" y2="41667"/>
                        <a14:foregroundMark x1="56322" y1="34314" x2="56034" y2="34314"/>
                        <a14:foregroundMark x1="7759" y1="44118" x2="7759" y2="44118"/>
                        <a14:foregroundMark x1="8908" y1="44608" x2="8908" y2="44608"/>
                        <a14:foregroundMark x1="16667" y1="43627" x2="27874" y2="43137"/>
                        <a14:foregroundMark x1="5747" y1="41667" x2="7759" y2="60294"/>
                        <a14:foregroundMark x1="10057" y1="53922" x2="22989" y2="50980"/>
                        <a14:foregroundMark x1="10057" y1="59314" x2="23563" y2="72059"/>
                        <a14:foregroundMark x1="23563" y1="72059" x2="10920" y2="75000"/>
                        <a14:foregroundMark x1="20977" y1="63235" x2="23851" y2="65196"/>
                        <a14:foregroundMark x1="23276" y1="79412" x2="17529" y2="81373"/>
                        <a14:foregroundMark x1="14943" y1="79412" x2="10345" y2="76471"/>
                        <a14:foregroundMark x1="74138" y1="44118" x2="90517" y2="43137"/>
                        <a14:foregroundMark x1="90517" y1="43137" x2="91667" y2="43627"/>
                        <a14:foregroundMark x1="71264" y1="42157" x2="71552" y2="69608"/>
                        <a14:foregroundMark x1="84483" y1="88725" x2="91954" y2="79902"/>
                        <a14:foregroundMark x1="93678" y1="79412" x2="92816" y2="50980"/>
                        <a14:foregroundMark x1="92816" y1="50980" x2="93103" y2="50490"/>
                        <a14:foregroundMark x1="94253" y1="59804" x2="95115" y2="46569"/>
                        <a14:foregroundMark x1="29598" y1="45588" x2="29310" y2="58824"/>
                        <a14:foregroundMark x1="29023" y1="60784" x2="28736" y2="79902"/>
                        <a14:foregroundMark x1="22126" y1="50000" x2="25862" y2="50490"/>
                        <a14:foregroundMark x1="76437" y1="50980" x2="85920" y2="52941"/>
                        <a14:foregroundMark x1="84770" y1="50000" x2="90230" y2="73039"/>
                        <a14:foregroundMark x1="90230" y1="73039" x2="90230" y2="74510"/>
                        <a14:foregroundMark x1="89080" y1="68137" x2="89080" y2="53431"/>
                        <a14:foregroundMark x1="83908" y1="51471" x2="88506" y2="50490"/>
                        <a14:foregroundMark x1="89943" y1="69608" x2="81322" y2="79902"/>
                        <a14:foregroundMark x1="90230" y1="74020" x2="86782" y2="78431"/>
                        <a14:foregroundMark x1="81609" y1="78922" x2="75862" y2="76471"/>
                        <a14:foregroundMark x1="77011" y1="78431" x2="76437" y2="71078"/>
                        <a14:foregroundMark x1="89080" y1="62745" x2="80747" y2="64216"/>
                        <a14:foregroundMark x1="27011" y1="79902" x2="24138" y2="87745"/>
                        <a14:backgroundMark x1="21552" y1="3922" x2="25575" y2="10294"/>
                        <a14:backgroundMark x1="20402" y1="7843" x2="30747" y2="24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601" y="728857"/>
            <a:ext cx="33147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 descr="A képen embléma, Grafika, Betűtípus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B2CE72C-C790-E072-0506-CE064C418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000" y1="30222" x2="53778" y2="39111"/>
                        <a14:foregroundMark x1="55556" y1="20000" x2="61778" y2="26667"/>
                        <a14:foregroundMark x1="14667" y1="87111" x2="16444" y2="77333"/>
                        <a14:foregroundMark x1="25555" y1="76889" x2="28000" y2="72444"/>
                        <a14:foregroundMark x1="23111" y1="81333" x2="25555" y2="76889"/>
                        <a14:foregroundMark x1="40642" y1="76889" x2="40444" y2="75111"/>
                        <a14:foregroundMark x1="41333" y1="83111" x2="40642" y2="76889"/>
                        <a14:foregroundMark x1="59149" y1="80257" x2="61778" y2="79556"/>
                        <a14:foregroundMark x1="55111" y1="81333" x2="55402" y2="81255"/>
                        <a14:foregroundMark x1="69333" y1="84444" x2="69333" y2="76000"/>
                        <a14:foregroundMark x1="78667" y1="85778" x2="82222" y2="78667"/>
                        <a14:backgroundMark x1="26222" y1="76889" x2="26222" y2="76889"/>
                        <a14:backgroundMark x1="26667" y1="76889" x2="26667" y2="76889"/>
                        <a14:backgroundMark x1="26222" y1="78667" x2="27556" y2="74667"/>
                        <a14:backgroundMark x1="14222" y1="77778" x2="16000" y2="77778"/>
                        <a14:backgroundMark x1="57333" y1="78222" x2="60444" y2="78222"/>
                        <a14:backgroundMark x1="25778" y1="80444" x2="28444" y2="7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38" y="2900361"/>
            <a:ext cx="2143125" cy="2143125"/>
          </a:xfrm>
          <a:prstGeom prst="rect">
            <a:avLst/>
          </a:prstGeom>
        </p:spPr>
      </p:pic>
      <p:pic>
        <p:nvPicPr>
          <p:cNvPr id="10" name="Kép 9" descr="A képen képernyőkép, Grafika, embléma, szimbólu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D31A348-33AC-0904-C534-5C057085C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33" b="89778" l="9778" r="89778">
                        <a14:foregroundMark x1="70222" y1="16000" x2="70222" y2="16000"/>
                        <a14:foregroundMark x1="76000" y1="19556" x2="81333" y2="55111"/>
                        <a14:foregroundMark x1="86667" y1="69778" x2="73333" y2="16000"/>
                        <a14:foregroundMark x1="73333" y1="16000" x2="31111" y2="9333"/>
                        <a14:foregroundMark x1="31111" y1="9333" x2="16444" y2="43111"/>
                        <a14:foregroundMark x1="16444" y1="43111" x2="15556" y2="57333"/>
                        <a14:foregroundMark x1="16889" y1="61333" x2="24000" y2="87556"/>
                        <a14:foregroundMark x1="24000" y1="87556" x2="63111" y2="85778"/>
                        <a14:foregroundMark x1="63111" y1="85778" x2="83556" y2="72000"/>
                        <a14:foregroundMark x1="83556" y1="72000" x2="83556" y2="72000"/>
                        <a14:foregroundMark x1="44444" y1="36889" x2="51111" y2="37778"/>
                        <a14:foregroundMark x1="81778" y1="51556" x2="87111" y2="2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088" y="284321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6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DBD76-81A5-C2FA-9EC2-F9F34A5F9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767C71-DFED-83C5-9A6A-880F3E2A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Login &amp; </a:t>
            </a:r>
            <a:r>
              <a:rPr lang="en-US" b="1" noProof="0" dirty="0" err="1">
                <a:solidFill>
                  <a:schemeClr val="bg1"/>
                </a:solidFill>
              </a:rPr>
              <a:t>Regisztráció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A7B25244-718D-A8EF-09B3-65B899E2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91" y="1094315"/>
            <a:ext cx="10398457" cy="5452849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65384667-0A6A-7A6D-67DC-BD96D8C59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21" y="1094314"/>
            <a:ext cx="10426327" cy="545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1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8DBFD-6519-8AB0-6034-B83139B49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2BDEE0-6A72-B9B3-1E65-CECA0A8F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 err="1">
                <a:solidFill>
                  <a:schemeClr val="bg1"/>
                </a:solidFill>
              </a:rPr>
              <a:t>Navigáció</a:t>
            </a:r>
            <a:r>
              <a:rPr lang="en-US" b="1" noProof="0" dirty="0">
                <a:solidFill>
                  <a:schemeClr val="bg1"/>
                </a:solidFill>
              </a:rPr>
              <a:t> &amp; </a:t>
            </a:r>
            <a:r>
              <a:rPr lang="en-US" b="1" noProof="0" dirty="0" err="1">
                <a:solidFill>
                  <a:schemeClr val="bg1"/>
                </a:solidFill>
              </a:rPr>
              <a:t>Profil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F3534FF-5C55-FAC7-7DC1-F45D8A115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889"/>
            <a:ext cx="12192000" cy="85759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BA6ECC2-86CF-11E3-EA70-68383DBD4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396" y="1948484"/>
            <a:ext cx="9717207" cy="463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37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57E42-7E97-E71F-7626-093F5C32B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A8AD5D-A5B1-D986-CA2B-E3E83EBF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 err="1">
                <a:solidFill>
                  <a:schemeClr val="bg1"/>
                </a:solidFill>
              </a:rPr>
              <a:t>Rangsor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6FC7CE3-CEF6-AD11-D1F4-79623AE9D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118111"/>
            <a:ext cx="11170394" cy="573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87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186</Words>
  <Application>Microsoft Office PowerPoint</Application>
  <PresentationFormat>Szélesvásznú</PresentationFormat>
  <Paragraphs>82</Paragraphs>
  <Slides>25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Office-téma</vt:lpstr>
      <vt:lpstr>Bullet Hell</vt:lpstr>
      <vt:lpstr>Áttekintés</vt:lpstr>
      <vt:lpstr>Felelősségi körök</vt:lpstr>
      <vt:lpstr>Agenda</vt:lpstr>
      <vt:lpstr>Weboldal</vt:lpstr>
      <vt:lpstr>Célok és Technológiák</vt:lpstr>
      <vt:lpstr>Login &amp; Regisztráció</vt:lpstr>
      <vt:lpstr>Navigáció &amp; Profil</vt:lpstr>
      <vt:lpstr>Rangsor</vt:lpstr>
      <vt:lpstr>Kódex – Pályák, Fegyverek</vt:lpstr>
      <vt:lpstr>Kódex – Karakterek, zenék</vt:lpstr>
      <vt:lpstr>Admin panel</vt:lpstr>
      <vt:lpstr>Weboldal - DEMÓ</vt:lpstr>
      <vt:lpstr>Kihívások</vt:lpstr>
      <vt:lpstr>A Játék</vt:lpstr>
      <vt:lpstr>Célok és Technológiák</vt:lpstr>
      <vt:lpstr>Játékmenet</vt:lpstr>
      <vt:lpstr>Karakterek, zenék</vt:lpstr>
      <vt:lpstr>Karakterek, zenék</vt:lpstr>
      <vt:lpstr>Pályák</vt:lpstr>
      <vt:lpstr>A Játék - DEMÓ</vt:lpstr>
      <vt:lpstr>Kihívások</vt:lpstr>
      <vt:lpstr>Továbbfejlesztési lehetőségek</vt:lpstr>
      <vt:lpstr>Összegzés</vt:lpstr>
      <vt:lpstr>Köszönjük a figyelmet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O365 felhasználó</dc:creator>
  <cp:lastModifiedBy>O365 felhasználó</cp:lastModifiedBy>
  <cp:revision>24</cp:revision>
  <dcterms:created xsi:type="dcterms:W3CDTF">2025-04-09T17:57:38Z</dcterms:created>
  <dcterms:modified xsi:type="dcterms:W3CDTF">2025-04-10T04:53:04Z</dcterms:modified>
</cp:coreProperties>
</file>